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Average"/>
      <p:regular r:id="rId12"/>
    </p:embeddedFont>
    <p:embeddedFont>
      <p:font typeface="Oswald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Oswald-regular.fntdata"/><Relationship Id="rId12" Type="http://schemas.openxmlformats.org/officeDocument/2006/relationships/font" Target="fonts/Average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b03b5f6f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b03b5f6f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b03b5f6f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b03b5f6f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b1018cc5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b1018cc5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b03b5f6f3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b03b5f6f3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b1018cc5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b1018cc5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1.png"/><Relationship Id="rId8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Werewolf vs. Village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870950" y="4060250"/>
            <a:ext cx="2743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Cristina Ferrer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Oriol Soler</a:t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2351850" y="2994275"/>
            <a:ext cx="4440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Joc web adaptació del joc de taula “Los hombres lobo de Castronegro”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Captura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725" y="1017713"/>
            <a:ext cx="8155326" cy="3954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Abstract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ca" sz="2100"/>
              <a:t>Joc web adaptació del joc de taula “Los hombres lobo de Castronegro”</a:t>
            </a:r>
            <a:endParaRPr sz="2100"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ca" sz="2100"/>
              <a:t>Esta elaborat amb nodejs, socket.io, Mongodb, Firebase, jQuery i més…</a:t>
            </a:r>
            <a:endParaRPr sz="2100"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ca" sz="2100"/>
              <a:t>No s’ha d’instal·lar res més que el navegador per jugar.</a:t>
            </a:r>
            <a:endParaRPr sz="2100"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ca" sz="2100"/>
              <a:t>En aquest joc adaptarás un rol i l’hauras d’interpretar el millor que sàpigues.</a:t>
            </a:r>
            <a:endParaRPr sz="2100"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ca" sz="2100"/>
              <a:t>Hi han 10 rols únics amb cadascú una característica especial.</a:t>
            </a:r>
            <a:endParaRPr sz="2100"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ca" sz="2100"/>
              <a:t>Els que millor facin el seu rol, guanyaran.</a:t>
            </a:r>
            <a:endParaRPr sz="2100"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ca" sz="2100"/>
              <a:t>Compte amb el Juglar no t’enganyi!</a:t>
            </a:r>
            <a:endParaRPr sz="2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Tecnologies utilitzades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875" y="1335875"/>
            <a:ext cx="2441924" cy="149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7100" y="1227700"/>
            <a:ext cx="3063297" cy="164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1699" y="1227700"/>
            <a:ext cx="1590700" cy="1864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45800" y="3334437"/>
            <a:ext cx="1387400" cy="138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85000" y="3334413"/>
            <a:ext cx="1387400" cy="138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70675" y="3270100"/>
            <a:ext cx="1451725" cy="145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1999" y="2961849"/>
            <a:ext cx="2563793" cy="1759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875" y="608150"/>
            <a:ext cx="8060227" cy="392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338" y="594388"/>
            <a:ext cx="8155326" cy="3954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